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D535884-9C63-418A-BB6F-700E23A0D2AF}" type="datetimeFigureOut">
              <a:rPr lang="fr-FR" smtClean="0"/>
              <a:pPr/>
              <a:t>12-08-23</a:t>
            </a:fld>
            <a:endParaRPr lang="fr-CA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C455E3D-BB4B-47CC-AFD9-B9195D37489E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CA"/>
          </a:p>
        </p:txBody>
      </p:sp>
    </p:spTree>
  </p:cSld>
  <p:clrMapOvr>
    <a:masterClrMapping/>
  </p:clrMapOvr>
  <p:transition xmlns:p14="http://schemas.microsoft.com/office/powerpoint/2010/main" advClick="0" advTm="5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535884-9C63-418A-BB6F-700E23A0D2AF}" type="datetimeFigureOut">
              <a:rPr lang="fr-FR" smtClean="0"/>
              <a:pPr/>
              <a:t>12-08-23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55E3D-BB4B-47CC-AFD9-B9195D37489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  <p:transition xmlns:p14="http://schemas.microsoft.com/office/powerpoint/2010/main" advClick="0" advTm="5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535884-9C63-418A-BB6F-700E23A0D2AF}" type="datetimeFigureOut">
              <a:rPr lang="fr-FR" smtClean="0"/>
              <a:pPr/>
              <a:t>12-08-23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55E3D-BB4B-47CC-AFD9-B9195D37489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  <p:transition xmlns:p14="http://schemas.microsoft.com/office/powerpoint/2010/main" advClick="0" advTm="5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535884-9C63-418A-BB6F-700E23A0D2AF}" type="datetimeFigureOut">
              <a:rPr lang="fr-FR" smtClean="0"/>
              <a:pPr/>
              <a:t>12-08-23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55E3D-BB4B-47CC-AFD9-B9195D37489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  <p:transition xmlns:p14="http://schemas.microsoft.com/office/powerpoint/2010/main" advClick="0" advTm="5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D535884-9C63-418A-BB6F-700E23A0D2AF}" type="datetimeFigureOut">
              <a:rPr lang="fr-FR" smtClean="0"/>
              <a:pPr/>
              <a:t>12-08-23</a:t>
            </a:fld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C455E3D-BB4B-47CC-AFD9-B9195D37489E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advClick="0" advTm="5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535884-9C63-418A-BB6F-700E23A0D2AF}" type="datetimeFigureOut">
              <a:rPr lang="fr-FR" smtClean="0"/>
              <a:pPr/>
              <a:t>12-08-23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455E3D-BB4B-47CC-AFD9-B9195D37489E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xmlns:p14="http://schemas.microsoft.com/office/powerpoint/2010/main" advClick="0" advTm="5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535884-9C63-418A-BB6F-700E23A0D2AF}" type="datetimeFigureOut">
              <a:rPr lang="fr-FR" smtClean="0"/>
              <a:pPr/>
              <a:t>12-08-23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455E3D-BB4B-47CC-AFD9-B9195D37489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  <p:transition xmlns:p14="http://schemas.microsoft.com/office/powerpoint/2010/main" advClick="0" advTm="5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535884-9C63-418A-BB6F-700E23A0D2AF}" type="datetimeFigureOut">
              <a:rPr lang="fr-FR" smtClean="0"/>
              <a:pPr/>
              <a:t>12-08-23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55E3D-BB4B-47CC-AFD9-B9195D37489E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xmlns:p14="http://schemas.microsoft.com/office/powerpoint/2010/main" advClick="0" advTm="5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535884-9C63-418A-BB6F-700E23A0D2AF}" type="datetimeFigureOut">
              <a:rPr lang="fr-FR" smtClean="0"/>
              <a:pPr/>
              <a:t>12-08-23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55E3D-BB4B-47CC-AFD9-B9195D37489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  <p:transition xmlns:p14="http://schemas.microsoft.com/office/powerpoint/2010/main" advClick="0" advTm="5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D535884-9C63-418A-BB6F-700E23A0D2AF}" type="datetimeFigureOut">
              <a:rPr lang="fr-FR" smtClean="0"/>
              <a:pPr/>
              <a:t>12-08-23</a:t>
            </a:fld>
            <a:endParaRPr lang="fr-CA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C455E3D-BB4B-47CC-AFD9-B9195D37489E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advClick="0" advTm="5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D535884-9C63-418A-BB6F-700E23A0D2AF}" type="datetimeFigureOut">
              <a:rPr lang="fr-FR" smtClean="0"/>
              <a:pPr/>
              <a:t>12-08-23</a:t>
            </a:fld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C455E3D-BB4B-47CC-AFD9-B9195D37489E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CA"/>
          </a:p>
        </p:txBody>
      </p:sp>
    </p:spTree>
  </p:cSld>
  <p:clrMapOvr>
    <a:masterClrMapping/>
  </p:clrMapOvr>
  <p:transition xmlns:p14="http://schemas.microsoft.com/office/powerpoint/2010/main" advClick="0" advTm="5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r-CA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D535884-9C63-418A-BB6F-700E23A0D2AF}" type="datetimeFigureOut">
              <a:rPr lang="fr-FR" smtClean="0"/>
              <a:pPr/>
              <a:t>12-08-23</a:t>
            </a:fld>
            <a:endParaRPr lang="fr-CA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C455E3D-BB4B-47CC-AFD9-B9195D37489E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xmlns:p14="http://schemas.microsoft.com/office/powerpoint/2010/main" advClick="0" advTm="5000">
    <p:random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png"/><Relationship Id="rId1" Type="http://schemas.microsoft.com/office/2007/relationships/media" Target="file:///C:\Users\laura.batt\AppData\Local\Microsoft\Windows\Temporary%20Internet%20Files\Content.IE5\EECE022K\MS900074279%5b2%5d.mid" TargetMode="External"/><Relationship Id="rId2" Type="http://schemas.openxmlformats.org/officeDocument/2006/relationships/audio" Target="file:///C:\Users\laura.batt\AppData\Local\Microsoft\Windows\Temporary%20Internet%20Files\Content.IE5\EECE022K\MS900074279%5b2%5d.mi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CA" dirty="0" smtClean="0"/>
              <a:t>Les </a:t>
            </a:r>
            <a:r>
              <a:rPr lang="en-CA" dirty="0" err="1" smtClean="0"/>
              <a:t>étapes</a:t>
            </a:r>
            <a:r>
              <a:rPr lang="en-CA" dirty="0" smtClean="0"/>
              <a:t> pour </a:t>
            </a:r>
            <a:r>
              <a:rPr lang="en-CA" dirty="0" err="1" smtClean="0"/>
              <a:t>fabriquer</a:t>
            </a:r>
            <a:r>
              <a:rPr lang="en-CA" dirty="0" smtClean="0"/>
              <a:t>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des </a:t>
            </a:r>
            <a:r>
              <a:rPr lang="en-CA" dirty="0" err="1" smtClean="0"/>
              <a:t>marionnettes</a:t>
            </a:r>
            <a:endParaRPr lang="fr-CA" dirty="0"/>
          </a:p>
        </p:txBody>
      </p:sp>
      <p:pic>
        <p:nvPicPr>
          <p:cNvPr id="7" name="Espace réservé du contenu 6" descr="Marionnettes ILF 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ransition xmlns:p14="http://schemas.microsoft.com/office/powerpoint/2010/main" advClick="0" advTm="5000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Espace réservé du contenu 4" descr="IMG_16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7448" y="2357430"/>
            <a:ext cx="4088352" cy="306626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" name="Espace réservé du contenu 5" descr="Martha 2 marionnett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361556"/>
            <a:ext cx="3714776" cy="306770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xmlns:p14="http://schemas.microsoft.com/office/powerpoint/2010/main" advClick="0" advTm="5000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IMG_1218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73075" y="2143116"/>
            <a:ext cx="2284413" cy="4214813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6" name="Espace réservé du contenu 5" descr="IMG_1224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643306" y="1071546"/>
            <a:ext cx="2025650" cy="421481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7" name="Image 6" descr="IMG_12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28628"/>
            <a:ext cx="2214577" cy="4214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xmlns:p14="http://schemas.microsoft.com/office/powerpoint/2010/main" advClick="0" advTm="5000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IMG_1253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85786" y="2643182"/>
            <a:ext cx="2286000" cy="364331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" name="Espace réservé du contenu 5" descr="IMG_1231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072198" y="2714620"/>
            <a:ext cx="2341562" cy="350043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7" name="Image 6" descr="IMG_12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500042"/>
            <a:ext cx="2133021" cy="3429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xmlns:p14="http://schemas.microsoft.com/office/powerpoint/2010/main" advClick="0" advTm="5000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2572198" cy="3500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3" name="Image 2" descr="IMG_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2518442"/>
            <a:ext cx="2318821" cy="39109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" name="Image 3" descr="IMG_12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1500174"/>
            <a:ext cx="2665139" cy="3786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xmlns:p14="http://schemas.microsoft.com/office/powerpoint/2010/main" advClick="0" advTm="5000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571480"/>
            <a:ext cx="1858672" cy="4143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3" name="Image 2" descr="Marionnettes ILF 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2143116"/>
            <a:ext cx="2625329" cy="4071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" name="Image 3" descr="IMG_12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500042"/>
            <a:ext cx="2059234" cy="3714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xmlns:p14="http://schemas.microsoft.com/office/powerpoint/2010/main" advClick="0" advTm="5000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1122139"/>
          </a:xfrm>
        </p:spPr>
        <p:txBody>
          <a:bodyPr/>
          <a:lstStyle/>
          <a:p>
            <a:pPr algn="ctr"/>
            <a:r>
              <a:rPr lang="en-CA" dirty="0" err="1" smtClean="0"/>
              <a:t>Premièrement</a:t>
            </a:r>
            <a:r>
              <a:rPr lang="en-CA" dirty="0" smtClean="0"/>
              <a:t>, </a:t>
            </a:r>
            <a:r>
              <a:rPr lang="en-CA" dirty="0" err="1" smtClean="0"/>
              <a:t>tu</a:t>
            </a:r>
            <a:r>
              <a:rPr lang="en-CA" dirty="0" smtClean="0"/>
              <a:t> </a:t>
            </a:r>
            <a:r>
              <a:rPr lang="en-CA" dirty="0" err="1" smtClean="0"/>
              <a:t>Prends</a:t>
            </a:r>
            <a:r>
              <a:rPr lang="en-CA" dirty="0" smtClean="0"/>
              <a:t> </a:t>
            </a:r>
            <a:r>
              <a:rPr lang="en-CA" dirty="0" smtClean="0"/>
              <a:t>un </a:t>
            </a:r>
            <a:r>
              <a:rPr lang="en-CA" dirty="0" err="1" smtClean="0"/>
              <a:t>morceau</a:t>
            </a:r>
            <a:r>
              <a:rPr lang="en-CA" dirty="0" smtClean="0"/>
              <a:t> de </a:t>
            </a:r>
            <a:r>
              <a:rPr lang="en-CA" dirty="0" err="1" smtClean="0"/>
              <a:t>papier</a:t>
            </a:r>
            <a:r>
              <a:rPr lang="en-CA" dirty="0" smtClean="0"/>
              <a:t> journal.</a:t>
            </a:r>
            <a:endParaRPr lang="fr-CA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3"/>
          </p:nvPr>
        </p:nvSpPr>
        <p:spPr>
          <a:xfrm>
            <a:off x="4645025" y="1124744"/>
            <a:ext cx="4041775" cy="1050131"/>
          </a:xfrm>
        </p:spPr>
        <p:txBody>
          <a:bodyPr/>
          <a:lstStyle/>
          <a:p>
            <a:pPr algn="ctr"/>
            <a:endParaRPr lang="en-CA" dirty="0" smtClean="0"/>
          </a:p>
          <a:p>
            <a:pPr algn="ctr"/>
            <a:endParaRPr lang="en-CA" dirty="0" smtClean="0"/>
          </a:p>
          <a:p>
            <a:pPr algn="ctr"/>
            <a:endParaRPr lang="en-CA" dirty="0" smtClean="0"/>
          </a:p>
          <a:p>
            <a:pPr algn="ctr"/>
            <a:r>
              <a:rPr lang="en-CA" dirty="0" err="1" smtClean="0"/>
              <a:t>deuxièmement</a:t>
            </a:r>
            <a:r>
              <a:rPr lang="en-CA" dirty="0" smtClean="0"/>
              <a:t>, </a:t>
            </a:r>
            <a:r>
              <a:rPr lang="en-CA" dirty="0" err="1" smtClean="0"/>
              <a:t>tu</a:t>
            </a:r>
            <a:r>
              <a:rPr lang="en-CA" dirty="0" smtClean="0"/>
              <a:t> Commences </a:t>
            </a:r>
            <a:r>
              <a:rPr lang="en-CA" dirty="0" smtClean="0"/>
              <a:t>à faire </a:t>
            </a:r>
            <a:r>
              <a:rPr lang="en-CA" dirty="0" err="1" smtClean="0"/>
              <a:t>une</a:t>
            </a:r>
            <a:r>
              <a:rPr lang="en-CA" dirty="0" smtClean="0"/>
              <a:t> boule pour la tête.</a:t>
            </a:r>
          </a:p>
        </p:txBody>
      </p:sp>
      <p:pic>
        <p:nvPicPr>
          <p:cNvPr id="4" name="Espace réservé du contenu 3" descr="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818087"/>
            <a:ext cx="4039985" cy="30299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7" name="Espace réservé du contenu 6" descr="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818087"/>
            <a:ext cx="4039985" cy="30299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xmlns:p14="http://schemas.microsoft.com/office/powerpoint/2010/main" advClick="0" advTm="5000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457200" y="928670"/>
            <a:ext cx="4040188" cy="1246205"/>
          </a:xfrm>
        </p:spPr>
        <p:txBody>
          <a:bodyPr/>
          <a:lstStyle/>
          <a:p>
            <a:r>
              <a:rPr lang="en-CA" dirty="0" err="1" smtClean="0"/>
              <a:t>Ajoute</a:t>
            </a:r>
            <a:r>
              <a:rPr lang="en-CA" dirty="0" smtClean="0"/>
              <a:t> </a:t>
            </a:r>
            <a:r>
              <a:rPr lang="en-CA" dirty="0" err="1" smtClean="0"/>
              <a:t>d’autre</a:t>
            </a:r>
            <a:r>
              <a:rPr lang="en-CA" dirty="0" smtClean="0"/>
              <a:t> </a:t>
            </a:r>
            <a:r>
              <a:rPr lang="en-CA" dirty="0" err="1" smtClean="0"/>
              <a:t>papier</a:t>
            </a:r>
            <a:r>
              <a:rPr lang="en-CA" dirty="0" smtClean="0"/>
              <a:t> </a:t>
            </a:r>
            <a:r>
              <a:rPr lang="en-CA" dirty="0" err="1" smtClean="0"/>
              <a:t>si</a:t>
            </a:r>
            <a:r>
              <a:rPr lang="en-CA" dirty="0" smtClean="0"/>
              <a:t> </a:t>
            </a:r>
            <a:r>
              <a:rPr lang="en-CA" dirty="0" err="1" smtClean="0"/>
              <a:t>nécessaire</a:t>
            </a:r>
            <a:r>
              <a:rPr lang="en-CA" dirty="0" smtClean="0"/>
              <a:t> pour </a:t>
            </a:r>
            <a:r>
              <a:rPr lang="en-CA" dirty="0" err="1" smtClean="0"/>
              <a:t>agrandir</a:t>
            </a:r>
            <a:r>
              <a:rPr lang="en-CA" dirty="0" smtClean="0"/>
              <a:t> </a:t>
            </a:r>
            <a:r>
              <a:rPr lang="en-CA" dirty="0" err="1" smtClean="0"/>
              <a:t>ta</a:t>
            </a:r>
            <a:r>
              <a:rPr lang="en-CA" dirty="0" smtClean="0"/>
              <a:t> </a:t>
            </a:r>
            <a:r>
              <a:rPr lang="en-CA" dirty="0" err="1" smtClean="0"/>
              <a:t>boule</a:t>
            </a:r>
            <a:r>
              <a:rPr lang="en-CA" dirty="0" smtClean="0"/>
              <a:t>.</a:t>
            </a:r>
            <a:endParaRPr lang="fr-CA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3"/>
          </p:nvPr>
        </p:nvSpPr>
        <p:spPr>
          <a:xfrm>
            <a:off x="4645025" y="1124744"/>
            <a:ext cx="4041775" cy="1050131"/>
          </a:xfrm>
        </p:spPr>
        <p:txBody>
          <a:bodyPr>
            <a:normAutofit lnSpcReduction="10000"/>
          </a:bodyPr>
          <a:lstStyle/>
          <a:p>
            <a:r>
              <a:rPr lang="en-CA" dirty="0" err="1" smtClean="0"/>
              <a:t>Maintenant</a:t>
            </a:r>
            <a:r>
              <a:rPr lang="en-CA" dirty="0" smtClean="0"/>
              <a:t> </a:t>
            </a:r>
            <a:r>
              <a:rPr lang="en-CA" dirty="0" err="1" smtClean="0"/>
              <a:t>tu</a:t>
            </a:r>
            <a:r>
              <a:rPr lang="en-CA" dirty="0" smtClean="0"/>
              <a:t> Mets du </a:t>
            </a:r>
            <a:r>
              <a:rPr lang="en-CA" dirty="0" err="1" smtClean="0"/>
              <a:t>ruban</a:t>
            </a:r>
            <a:r>
              <a:rPr lang="en-CA" dirty="0" smtClean="0"/>
              <a:t> </a:t>
            </a:r>
            <a:r>
              <a:rPr lang="en-CA" dirty="0" err="1" smtClean="0"/>
              <a:t>autour</a:t>
            </a:r>
            <a:r>
              <a:rPr lang="en-CA" dirty="0" smtClean="0"/>
              <a:t> </a:t>
            </a:r>
            <a:endParaRPr lang="en-CA" dirty="0" smtClean="0"/>
          </a:p>
          <a:p>
            <a:r>
              <a:rPr lang="en-CA" dirty="0" smtClean="0"/>
              <a:t>de </a:t>
            </a:r>
            <a:r>
              <a:rPr lang="en-CA" dirty="0" smtClean="0"/>
              <a:t>la boule.</a:t>
            </a:r>
            <a:endParaRPr lang="fr-CA" dirty="0"/>
          </a:p>
        </p:txBody>
      </p:sp>
      <p:pic>
        <p:nvPicPr>
          <p:cNvPr id="4" name="Espace réservé du contenu 3" descr="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818087"/>
            <a:ext cx="4039985" cy="30299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7" name="Espace réservé du contenu 6" descr="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818087"/>
            <a:ext cx="4039985" cy="30299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xmlns:p14="http://schemas.microsoft.com/office/powerpoint/2010/main" advClick="0" advTm="5000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4040188" cy="1410171"/>
          </a:xfrm>
        </p:spPr>
        <p:txBody>
          <a:bodyPr/>
          <a:lstStyle/>
          <a:p>
            <a:r>
              <a:rPr lang="en-CA" dirty="0" err="1" smtClean="0"/>
              <a:t>Ajoute</a:t>
            </a:r>
            <a:r>
              <a:rPr lang="en-CA" dirty="0" smtClean="0"/>
              <a:t> </a:t>
            </a:r>
            <a:r>
              <a:rPr lang="en-CA" dirty="0" err="1" smtClean="0"/>
              <a:t>d’autres</a:t>
            </a:r>
            <a:r>
              <a:rPr lang="en-CA" dirty="0" smtClean="0"/>
              <a:t> </a:t>
            </a:r>
            <a:r>
              <a:rPr lang="en-CA" dirty="0" err="1" smtClean="0"/>
              <a:t>morceaux</a:t>
            </a:r>
            <a:r>
              <a:rPr lang="en-CA" dirty="0" smtClean="0"/>
              <a:t> </a:t>
            </a:r>
            <a:r>
              <a:rPr lang="en-CA" dirty="0" smtClean="0"/>
              <a:t> pour les </a:t>
            </a:r>
            <a:r>
              <a:rPr lang="en-CA" dirty="0" err="1" smtClean="0"/>
              <a:t>décorations</a:t>
            </a:r>
            <a:r>
              <a:rPr lang="en-CA" dirty="0" smtClean="0"/>
              <a:t> et </a:t>
            </a:r>
            <a:r>
              <a:rPr lang="en-CA" dirty="0" err="1" smtClean="0"/>
              <a:t>attache</a:t>
            </a:r>
            <a:r>
              <a:rPr lang="en-CA" dirty="0" smtClean="0"/>
              <a:t> avec du </a:t>
            </a:r>
            <a:r>
              <a:rPr lang="en-CA" dirty="0" err="1" smtClean="0"/>
              <a:t>ruban</a:t>
            </a:r>
            <a:r>
              <a:rPr lang="en-CA" dirty="0" smtClean="0"/>
              <a:t>.</a:t>
            </a:r>
            <a:endParaRPr lang="fr-CA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3"/>
          </p:nvPr>
        </p:nvSpPr>
        <p:spPr>
          <a:xfrm>
            <a:off x="4645025" y="1071546"/>
            <a:ext cx="4041775" cy="1103329"/>
          </a:xfrm>
        </p:spPr>
        <p:txBody>
          <a:bodyPr/>
          <a:lstStyle/>
          <a:p>
            <a:r>
              <a:rPr lang="en-CA" dirty="0" err="1" smtClean="0"/>
              <a:t>Ensuite</a:t>
            </a:r>
            <a:r>
              <a:rPr lang="en-CA" dirty="0" smtClean="0"/>
              <a:t> </a:t>
            </a:r>
            <a:r>
              <a:rPr lang="en-CA" dirty="0" err="1" smtClean="0"/>
              <a:t>tu</a:t>
            </a:r>
            <a:r>
              <a:rPr lang="en-CA" dirty="0" smtClean="0"/>
              <a:t> Attaches </a:t>
            </a:r>
            <a:r>
              <a:rPr lang="en-CA" dirty="0" smtClean="0"/>
              <a:t>un </a:t>
            </a:r>
            <a:r>
              <a:rPr lang="en-CA" dirty="0" err="1" smtClean="0"/>
              <a:t>rouleau</a:t>
            </a:r>
            <a:r>
              <a:rPr lang="en-CA" dirty="0" smtClean="0"/>
              <a:t> de </a:t>
            </a:r>
            <a:r>
              <a:rPr lang="en-CA" dirty="0" err="1" smtClean="0"/>
              <a:t>papier</a:t>
            </a:r>
            <a:r>
              <a:rPr lang="en-CA" dirty="0" smtClean="0"/>
              <a:t> toilette pour le </a:t>
            </a:r>
            <a:r>
              <a:rPr lang="en-CA" dirty="0" err="1" smtClean="0"/>
              <a:t>cou</a:t>
            </a:r>
            <a:r>
              <a:rPr lang="en-CA" dirty="0" smtClean="0"/>
              <a:t>.</a:t>
            </a:r>
            <a:endParaRPr lang="fr-CA" dirty="0"/>
          </a:p>
        </p:txBody>
      </p:sp>
      <p:pic>
        <p:nvPicPr>
          <p:cNvPr id="4" name="Espace réservé du contenu 3" descr="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818087"/>
            <a:ext cx="4039985" cy="30299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7" name="Espace réservé du contenu 6" descr="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818087"/>
            <a:ext cx="4039985" cy="30299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xmlns:p14="http://schemas.microsoft.com/office/powerpoint/2010/main" advClick="0" advTm="5000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457200" y="404664"/>
            <a:ext cx="4040188" cy="1770211"/>
          </a:xfrm>
        </p:spPr>
        <p:txBody>
          <a:bodyPr/>
          <a:lstStyle/>
          <a:p>
            <a:r>
              <a:rPr lang="en-CA" dirty="0" err="1" smtClean="0"/>
              <a:t>C’est</a:t>
            </a:r>
            <a:r>
              <a:rPr lang="en-CA" dirty="0" smtClean="0"/>
              <a:t> le temps de Faire </a:t>
            </a:r>
            <a:r>
              <a:rPr lang="en-CA" dirty="0" smtClean="0"/>
              <a:t>la solution de </a:t>
            </a:r>
            <a:r>
              <a:rPr lang="en-CA" dirty="0" err="1" smtClean="0"/>
              <a:t>papier</a:t>
            </a:r>
            <a:r>
              <a:rPr lang="en-CA" dirty="0" smtClean="0"/>
              <a:t> </a:t>
            </a:r>
            <a:r>
              <a:rPr lang="en-CA" dirty="0" err="1" smtClean="0"/>
              <a:t>mâché</a:t>
            </a:r>
            <a:r>
              <a:rPr lang="en-CA" dirty="0" smtClean="0"/>
              <a:t>. </a:t>
            </a:r>
            <a:r>
              <a:rPr lang="en-CA" dirty="0" smtClean="0"/>
              <a:t>(Mélange la </a:t>
            </a:r>
            <a:r>
              <a:rPr lang="en-CA" dirty="0" err="1" smtClean="0"/>
              <a:t>colle</a:t>
            </a:r>
            <a:r>
              <a:rPr lang="en-CA" dirty="0" smtClean="0"/>
              <a:t> blanche et un </a:t>
            </a:r>
            <a:r>
              <a:rPr lang="en-CA" dirty="0" err="1" smtClean="0"/>
              <a:t>peu</a:t>
            </a:r>
            <a:r>
              <a:rPr lang="en-CA" dirty="0" smtClean="0"/>
              <a:t> </a:t>
            </a:r>
            <a:r>
              <a:rPr lang="en-CA" dirty="0" err="1" smtClean="0"/>
              <a:t>D’eau</a:t>
            </a:r>
            <a:r>
              <a:rPr lang="en-CA" dirty="0" smtClean="0"/>
              <a:t>.)</a:t>
            </a:r>
            <a:endParaRPr lang="fr-CA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3"/>
          </p:nvPr>
        </p:nvSpPr>
        <p:spPr>
          <a:xfrm>
            <a:off x="4645025" y="1071546"/>
            <a:ext cx="4041775" cy="1103329"/>
          </a:xfrm>
        </p:spPr>
        <p:txBody>
          <a:bodyPr/>
          <a:lstStyle/>
          <a:p>
            <a:r>
              <a:rPr lang="en-CA" dirty="0" err="1" smtClean="0"/>
              <a:t>Déchire</a:t>
            </a:r>
            <a:r>
              <a:rPr lang="en-CA" dirty="0" smtClean="0"/>
              <a:t> des </a:t>
            </a:r>
            <a:r>
              <a:rPr lang="en-CA" dirty="0" err="1" smtClean="0"/>
              <a:t>petits</a:t>
            </a:r>
            <a:r>
              <a:rPr lang="en-CA" dirty="0" smtClean="0"/>
              <a:t> </a:t>
            </a:r>
            <a:r>
              <a:rPr lang="en-CA" dirty="0" err="1" smtClean="0"/>
              <a:t>morceaux</a:t>
            </a:r>
            <a:r>
              <a:rPr lang="en-CA" dirty="0" smtClean="0"/>
              <a:t> de </a:t>
            </a:r>
            <a:r>
              <a:rPr lang="en-CA" dirty="0" err="1" smtClean="0"/>
              <a:t>papier</a:t>
            </a:r>
            <a:r>
              <a:rPr lang="en-CA" dirty="0" smtClean="0"/>
              <a:t> journal.</a:t>
            </a:r>
            <a:endParaRPr lang="fr-CA" dirty="0"/>
          </a:p>
        </p:txBody>
      </p:sp>
      <p:pic>
        <p:nvPicPr>
          <p:cNvPr id="5" name="Espace réservé du contenu 4" descr="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818087"/>
            <a:ext cx="4039985" cy="30299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" name="Espace réservé du contenu 5" descr="1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818087"/>
            <a:ext cx="4039985" cy="30299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xmlns:p14="http://schemas.microsoft.com/office/powerpoint/2010/main" advClick="0" advTm="5000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500034" y="428604"/>
            <a:ext cx="4040188" cy="1782770"/>
          </a:xfrm>
        </p:spPr>
        <p:txBody>
          <a:bodyPr/>
          <a:lstStyle/>
          <a:p>
            <a:r>
              <a:rPr lang="en-CA" dirty="0" smtClean="0"/>
              <a:t>après </a:t>
            </a:r>
            <a:r>
              <a:rPr lang="en-CA" dirty="0" err="1" smtClean="0"/>
              <a:t>avoir</a:t>
            </a:r>
            <a:r>
              <a:rPr lang="en-CA" dirty="0" smtClean="0"/>
              <a:t> </a:t>
            </a:r>
            <a:r>
              <a:rPr lang="en-CA" dirty="0" err="1" smtClean="0"/>
              <a:t>fini</a:t>
            </a:r>
            <a:r>
              <a:rPr lang="en-CA" dirty="0" smtClean="0"/>
              <a:t> la </a:t>
            </a:r>
            <a:r>
              <a:rPr lang="en-CA" dirty="0" err="1" smtClean="0"/>
              <a:t>couche</a:t>
            </a:r>
            <a:r>
              <a:rPr lang="en-CA" dirty="0" smtClean="0"/>
              <a:t> avec  le </a:t>
            </a:r>
            <a:r>
              <a:rPr lang="en-CA" dirty="0" err="1" smtClean="0"/>
              <a:t>papier</a:t>
            </a:r>
            <a:r>
              <a:rPr lang="en-CA" dirty="0" smtClean="0"/>
              <a:t> journal avec les </a:t>
            </a:r>
            <a:r>
              <a:rPr lang="en-CA" dirty="0" err="1" smtClean="0"/>
              <a:t>mots</a:t>
            </a:r>
            <a:r>
              <a:rPr lang="en-CA" dirty="0" smtClean="0"/>
              <a:t>, utilise  le </a:t>
            </a:r>
            <a:r>
              <a:rPr lang="en-CA" dirty="0" err="1" smtClean="0"/>
              <a:t>papier</a:t>
            </a:r>
            <a:r>
              <a:rPr lang="en-CA" dirty="0" smtClean="0"/>
              <a:t> journal </a:t>
            </a:r>
            <a:r>
              <a:rPr lang="en-CA" dirty="0" err="1" smtClean="0"/>
              <a:t>blanc</a:t>
            </a:r>
            <a:r>
              <a:rPr lang="en-CA" dirty="0" smtClean="0"/>
              <a:t>. </a:t>
            </a:r>
            <a:endParaRPr lang="fr-CA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3"/>
          </p:nvPr>
        </p:nvSpPr>
        <p:spPr>
          <a:xfrm>
            <a:off x="4645025" y="500042"/>
            <a:ext cx="4041775" cy="1674833"/>
          </a:xfrm>
        </p:spPr>
        <p:txBody>
          <a:bodyPr/>
          <a:lstStyle/>
          <a:p>
            <a:r>
              <a:rPr lang="en-CA" dirty="0" err="1" smtClean="0"/>
              <a:t>Fais</a:t>
            </a:r>
            <a:r>
              <a:rPr lang="en-CA" dirty="0" smtClean="0"/>
              <a:t> les </a:t>
            </a:r>
            <a:r>
              <a:rPr lang="en-CA" dirty="0" err="1" smtClean="0"/>
              <a:t>mêmes</a:t>
            </a:r>
            <a:r>
              <a:rPr lang="en-CA" dirty="0" smtClean="0"/>
              <a:t> </a:t>
            </a:r>
            <a:r>
              <a:rPr lang="en-CA" dirty="0" err="1" smtClean="0"/>
              <a:t>étapes</a:t>
            </a:r>
            <a:r>
              <a:rPr lang="en-CA" dirty="0" smtClean="0"/>
              <a:t> avec le </a:t>
            </a:r>
            <a:r>
              <a:rPr lang="en-CA" dirty="0" err="1" smtClean="0"/>
              <a:t>papier</a:t>
            </a:r>
            <a:r>
              <a:rPr lang="en-CA" dirty="0" smtClean="0"/>
              <a:t> journal </a:t>
            </a:r>
            <a:r>
              <a:rPr lang="en-CA" dirty="0" err="1" smtClean="0"/>
              <a:t>blanc</a:t>
            </a:r>
            <a:r>
              <a:rPr lang="en-CA" dirty="0" smtClean="0"/>
              <a:t>. </a:t>
            </a:r>
            <a:r>
              <a:rPr lang="en-CA" dirty="0" err="1" smtClean="0"/>
              <a:t>Déchire</a:t>
            </a:r>
            <a:r>
              <a:rPr lang="en-CA" dirty="0" smtClean="0"/>
              <a:t> en </a:t>
            </a:r>
            <a:r>
              <a:rPr lang="en-CA" dirty="0" err="1" smtClean="0"/>
              <a:t>petits</a:t>
            </a:r>
            <a:r>
              <a:rPr lang="en-CA" dirty="0" smtClean="0"/>
              <a:t> </a:t>
            </a:r>
            <a:r>
              <a:rPr lang="en-CA" dirty="0" err="1" smtClean="0"/>
              <a:t>morceaux</a:t>
            </a:r>
            <a:r>
              <a:rPr lang="en-CA" dirty="0" smtClean="0"/>
              <a:t>. Il </a:t>
            </a:r>
            <a:r>
              <a:rPr lang="en-CA" dirty="0" err="1" smtClean="0"/>
              <a:t>faut</a:t>
            </a:r>
            <a:r>
              <a:rPr lang="en-CA" dirty="0" smtClean="0"/>
              <a:t> </a:t>
            </a:r>
            <a:r>
              <a:rPr lang="en-CA" dirty="0" err="1" smtClean="0"/>
              <a:t>avoir</a:t>
            </a:r>
            <a:r>
              <a:rPr lang="en-CA" dirty="0" smtClean="0"/>
              <a:t> 4 </a:t>
            </a:r>
            <a:r>
              <a:rPr lang="en-CA" dirty="0" err="1" smtClean="0"/>
              <a:t>ou</a:t>
            </a:r>
            <a:r>
              <a:rPr lang="en-CA" dirty="0" smtClean="0"/>
              <a:t> </a:t>
            </a:r>
            <a:r>
              <a:rPr lang="en-CA" smtClean="0"/>
              <a:t>5 couches.</a:t>
            </a:r>
            <a:endParaRPr lang="fr-CA" dirty="0"/>
          </a:p>
        </p:txBody>
      </p:sp>
      <p:pic>
        <p:nvPicPr>
          <p:cNvPr id="5" name="Espace réservé du contenu 4" descr="1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818087"/>
            <a:ext cx="4039985" cy="30299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" name="Espace réservé du contenu 5" descr="1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818087"/>
            <a:ext cx="4039985" cy="30299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xmlns:p14="http://schemas.microsoft.com/office/powerpoint/2010/main" advClick="0" advTm="5000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457200" y="857232"/>
            <a:ext cx="4040188" cy="1317643"/>
          </a:xfrm>
        </p:spPr>
        <p:txBody>
          <a:bodyPr/>
          <a:lstStyle/>
          <a:p>
            <a:r>
              <a:rPr lang="en-CA" dirty="0" smtClean="0"/>
              <a:t>Commence à </a:t>
            </a:r>
            <a:r>
              <a:rPr lang="en-CA" dirty="0" err="1" smtClean="0"/>
              <a:t>ajouter</a:t>
            </a:r>
            <a:r>
              <a:rPr lang="en-CA" dirty="0" smtClean="0"/>
              <a:t> </a:t>
            </a:r>
            <a:r>
              <a:rPr lang="en-CA" dirty="0" err="1" smtClean="0"/>
              <a:t>tes</a:t>
            </a:r>
            <a:r>
              <a:rPr lang="en-CA" dirty="0" smtClean="0"/>
              <a:t> </a:t>
            </a:r>
            <a:r>
              <a:rPr lang="en-CA" dirty="0" err="1" smtClean="0"/>
              <a:t>couleurs</a:t>
            </a:r>
            <a:r>
              <a:rPr lang="en-CA" dirty="0" smtClean="0"/>
              <a:t>. </a:t>
            </a:r>
            <a:r>
              <a:rPr lang="en-CA" dirty="0" err="1" smtClean="0"/>
              <a:t>Fais</a:t>
            </a:r>
            <a:r>
              <a:rPr lang="en-CA" dirty="0" smtClean="0"/>
              <a:t> </a:t>
            </a:r>
            <a:r>
              <a:rPr lang="en-CA" dirty="0" err="1" smtClean="0"/>
              <a:t>une</a:t>
            </a:r>
            <a:r>
              <a:rPr lang="en-CA" dirty="0" smtClean="0"/>
              <a:t> </a:t>
            </a:r>
            <a:r>
              <a:rPr lang="en-CA" dirty="0" err="1" smtClean="0"/>
              <a:t>couleur</a:t>
            </a:r>
            <a:r>
              <a:rPr lang="en-CA" dirty="0" smtClean="0"/>
              <a:t> à la </a:t>
            </a:r>
            <a:r>
              <a:rPr lang="en-CA" dirty="0" err="1" smtClean="0"/>
              <a:t>fois</a:t>
            </a:r>
            <a:r>
              <a:rPr lang="en-CA" dirty="0" smtClean="0"/>
              <a:t>.</a:t>
            </a:r>
            <a:endParaRPr lang="fr-CA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3"/>
          </p:nvPr>
        </p:nvSpPr>
        <p:spPr>
          <a:xfrm>
            <a:off x="4645025" y="714356"/>
            <a:ext cx="4041775" cy="1460519"/>
          </a:xfrm>
        </p:spPr>
        <p:txBody>
          <a:bodyPr/>
          <a:lstStyle/>
          <a:p>
            <a:r>
              <a:rPr lang="en-CA" dirty="0" smtClean="0"/>
              <a:t>Attends </a:t>
            </a:r>
            <a:r>
              <a:rPr lang="en-CA" dirty="0" err="1" smtClean="0"/>
              <a:t>que</a:t>
            </a:r>
            <a:r>
              <a:rPr lang="en-CA" dirty="0" smtClean="0"/>
              <a:t> la première </a:t>
            </a:r>
            <a:r>
              <a:rPr lang="en-CA" dirty="0" err="1" smtClean="0"/>
              <a:t>couche</a:t>
            </a:r>
            <a:r>
              <a:rPr lang="en-CA" dirty="0" smtClean="0"/>
              <a:t>  </a:t>
            </a:r>
            <a:r>
              <a:rPr lang="en-CA" dirty="0" err="1" smtClean="0"/>
              <a:t>sois</a:t>
            </a:r>
            <a:r>
              <a:rPr lang="en-CA" dirty="0" smtClean="0"/>
              <a:t> </a:t>
            </a:r>
            <a:r>
              <a:rPr lang="en-CA" dirty="0" err="1" smtClean="0"/>
              <a:t>sèche</a:t>
            </a:r>
            <a:r>
              <a:rPr lang="en-CA" dirty="0" smtClean="0"/>
              <a:t>, </a:t>
            </a:r>
            <a:r>
              <a:rPr lang="en-CA" dirty="0" err="1" smtClean="0"/>
              <a:t>ensuite</a:t>
            </a:r>
            <a:r>
              <a:rPr lang="en-CA" dirty="0" smtClean="0"/>
              <a:t> </a:t>
            </a:r>
            <a:r>
              <a:rPr lang="en-CA" dirty="0" err="1" smtClean="0"/>
              <a:t>choisi</a:t>
            </a:r>
            <a:r>
              <a:rPr lang="en-CA" dirty="0" smtClean="0"/>
              <a:t> </a:t>
            </a:r>
            <a:r>
              <a:rPr lang="en-CA" dirty="0" err="1" smtClean="0"/>
              <a:t>une</a:t>
            </a:r>
            <a:r>
              <a:rPr lang="en-CA" dirty="0" smtClean="0"/>
              <a:t> </a:t>
            </a:r>
            <a:r>
              <a:rPr lang="en-CA" dirty="0" err="1" smtClean="0"/>
              <a:t>autre</a:t>
            </a:r>
            <a:r>
              <a:rPr lang="en-CA" dirty="0" smtClean="0"/>
              <a:t> </a:t>
            </a:r>
            <a:r>
              <a:rPr lang="en-CA" dirty="0" err="1" smtClean="0"/>
              <a:t>couleur</a:t>
            </a:r>
            <a:r>
              <a:rPr lang="en-CA" dirty="0" smtClean="0"/>
              <a:t>.</a:t>
            </a:r>
            <a:endParaRPr lang="fr-CA" dirty="0"/>
          </a:p>
        </p:txBody>
      </p:sp>
      <p:pic>
        <p:nvPicPr>
          <p:cNvPr id="5" name="Espace réservé du contenu 4" descr="13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851694" y="3113881"/>
            <a:ext cx="3251200" cy="24384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" name="Espace réservé du contenu 5" descr="14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040312" y="3113881"/>
            <a:ext cx="3251200" cy="24384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0" name="MS900074279[2].mi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419600" y="321468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5000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4040188" cy="1031891"/>
          </a:xfrm>
        </p:spPr>
        <p:txBody>
          <a:bodyPr/>
          <a:lstStyle/>
          <a:p>
            <a:r>
              <a:rPr lang="en-CA" dirty="0" err="1" smtClean="0"/>
              <a:t>C’est</a:t>
            </a:r>
            <a:r>
              <a:rPr lang="en-CA" dirty="0" smtClean="0"/>
              <a:t> </a:t>
            </a:r>
            <a:r>
              <a:rPr lang="en-CA" dirty="0" err="1" smtClean="0"/>
              <a:t>mon</a:t>
            </a:r>
            <a:r>
              <a:rPr lang="en-CA" dirty="0" smtClean="0"/>
              <a:t> </a:t>
            </a:r>
            <a:r>
              <a:rPr lang="en-CA" dirty="0" err="1" smtClean="0"/>
              <a:t>étape</a:t>
            </a:r>
            <a:r>
              <a:rPr lang="en-CA" dirty="0" smtClean="0"/>
              <a:t> </a:t>
            </a:r>
            <a:r>
              <a:rPr lang="en-CA" dirty="0" err="1" smtClean="0"/>
              <a:t>préférée</a:t>
            </a:r>
            <a:r>
              <a:rPr lang="en-CA" dirty="0" smtClean="0"/>
              <a:t>! </a:t>
            </a:r>
            <a:r>
              <a:rPr lang="en-CA" dirty="0" err="1" smtClean="0"/>
              <a:t>Tu</a:t>
            </a:r>
            <a:r>
              <a:rPr lang="en-CA" dirty="0" smtClean="0"/>
              <a:t> </a:t>
            </a:r>
            <a:r>
              <a:rPr lang="en-CA" dirty="0" err="1" smtClean="0"/>
              <a:t>Choisis</a:t>
            </a:r>
            <a:r>
              <a:rPr lang="en-CA" dirty="0" smtClean="0"/>
              <a:t> </a:t>
            </a:r>
            <a:r>
              <a:rPr lang="en-CA" dirty="0" smtClean="0"/>
              <a:t>le </a:t>
            </a:r>
            <a:r>
              <a:rPr lang="en-CA" dirty="0" err="1" smtClean="0"/>
              <a:t>matériel</a:t>
            </a:r>
            <a:r>
              <a:rPr lang="en-CA" dirty="0" smtClean="0"/>
              <a:t> pour le corps.</a:t>
            </a:r>
            <a:endParaRPr lang="fr-CA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3"/>
          </p:nvPr>
        </p:nvSpPr>
        <p:spPr>
          <a:xfrm>
            <a:off x="4645025" y="1071546"/>
            <a:ext cx="4041775" cy="1103329"/>
          </a:xfrm>
        </p:spPr>
        <p:txBody>
          <a:bodyPr/>
          <a:lstStyle/>
          <a:p>
            <a:r>
              <a:rPr lang="en-CA" dirty="0" err="1" smtClean="0"/>
              <a:t>Demande</a:t>
            </a:r>
            <a:r>
              <a:rPr lang="en-CA" dirty="0" smtClean="0"/>
              <a:t> à un </a:t>
            </a:r>
            <a:r>
              <a:rPr lang="en-CA" dirty="0" err="1" smtClean="0"/>
              <a:t>adulte</a:t>
            </a:r>
            <a:r>
              <a:rPr lang="en-CA" dirty="0" smtClean="0"/>
              <a:t> de </a:t>
            </a:r>
            <a:r>
              <a:rPr lang="en-CA" dirty="0" err="1" smtClean="0"/>
              <a:t>t’aider</a:t>
            </a:r>
            <a:r>
              <a:rPr lang="en-CA" dirty="0" smtClean="0"/>
              <a:t> à </a:t>
            </a:r>
            <a:r>
              <a:rPr lang="en-CA" dirty="0" err="1" smtClean="0"/>
              <a:t>coudre</a:t>
            </a:r>
            <a:r>
              <a:rPr lang="en-CA" dirty="0" smtClean="0"/>
              <a:t> le corps.</a:t>
            </a:r>
            <a:endParaRPr lang="fr-CA" dirty="0"/>
          </a:p>
        </p:txBody>
      </p:sp>
      <p:pic>
        <p:nvPicPr>
          <p:cNvPr id="5" name="Espace réservé du contenu 4" descr="1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818087"/>
            <a:ext cx="4039985" cy="30299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" name="Espace réservé du contenu 5" descr="1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818087"/>
            <a:ext cx="4039985" cy="30299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xmlns:p14="http://schemas.microsoft.com/office/powerpoint/2010/main" advClick="0" advTm="5000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336" y="267604"/>
            <a:ext cx="8229600" cy="1143000"/>
          </a:xfrm>
        </p:spPr>
        <p:txBody>
          <a:bodyPr/>
          <a:lstStyle/>
          <a:p>
            <a:pPr algn="ctr"/>
            <a:r>
              <a:rPr lang="en-CA" dirty="0" smtClean="0"/>
              <a:t>Et </a:t>
            </a:r>
            <a:r>
              <a:rPr lang="en-CA" dirty="0" err="1" smtClean="0"/>
              <a:t>voilà</a:t>
            </a:r>
            <a:r>
              <a:rPr lang="en-CA" dirty="0" smtClean="0"/>
              <a:t>!!!!</a:t>
            </a:r>
            <a:endParaRPr lang="fr-CA" dirty="0"/>
          </a:p>
        </p:txBody>
      </p:sp>
      <p:pic>
        <p:nvPicPr>
          <p:cNvPr id="5" name="Espace réservé du contenu 4" descr="IMG_16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394744"/>
            <a:ext cx="4038600" cy="302895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" name="Espace réservé du contenu 5" descr="IMG_16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357430"/>
            <a:ext cx="4038600" cy="302895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xmlns:p14="http://schemas.microsoft.com/office/powerpoint/2010/main" advClick="0" advTm="5000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nder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nderi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428</TotalTime>
  <Words>199</Words>
  <Application>Microsoft Macintosh PowerPoint</Application>
  <PresentationFormat>Présentation à l'écran (4:3)</PresentationFormat>
  <Paragraphs>20</Paragraphs>
  <Slides>14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Fonderie</vt:lpstr>
      <vt:lpstr>Les étapes pour fabriquer  des marionnettes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Et voilà!!!!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étapes pour fabriquer des marionnettes</dc:title>
  <dc:creator>laura.batt</dc:creator>
  <cp:lastModifiedBy>Laura Batt</cp:lastModifiedBy>
  <cp:revision>25</cp:revision>
  <dcterms:created xsi:type="dcterms:W3CDTF">2011-05-14T03:30:02Z</dcterms:created>
  <dcterms:modified xsi:type="dcterms:W3CDTF">2012-08-23T15:19:20Z</dcterms:modified>
</cp:coreProperties>
</file>